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F58B1D"/>
    <a:srgbClr val="FDD309"/>
    <a:srgbClr val="F68A1E"/>
    <a:srgbClr val="FBD1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6885" autoAdjust="0"/>
  </p:normalViewPr>
  <p:slideViewPr>
    <p:cSldViewPr snapToGrid="0">
      <p:cViewPr varScale="1">
        <p:scale>
          <a:sx n="75" d="100"/>
          <a:sy n="75" d="100"/>
        </p:scale>
        <p:origin x="169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ea Wilson" userId="f289f84a-f1ae-46ed-b624-bcccc8b1693e" providerId="ADAL" clId="{BDBA37DD-DC2D-4098-B16B-CA2F660026CC}"/>
    <pc:docChg chg="modSld">
      <pc:chgData name="Anthea Wilson" userId="f289f84a-f1ae-46ed-b624-bcccc8b1693e" providerId="ADAL" clId="{BDBA37DD-DC2D-4098-B16B-CA2F660026CC}" dt="2023-06-01T16:06:54.527" v="0" actId="2710"/>
      <pc:docMkLst>
        <pc:docMk/>
      </pc:docMkLst>
      <pc:sldChg chg="modSp mod">
        <pc:chgData name="Anthea Wilson" userId="f289f84a-f1ae-46ed-b624-bcccc8b1693e" providerId="ADAL" clId="{BDBA37DD-DC2D-4098-B16B-CA2F660026CC}" dt="2023-06-01T16:06:54.527" v="0" actId="2710"/>
        <pc:sldMkLst>
          <pc:docMk/>
          <pc:sldMk cId="349521111" sldId="270"/>
        </pc:sldMkLst>
        <pc:graphicFrameChg chg="modGraphic">
          <ac:chgData name="Anthea Wilson" userId="f289f84a-f1ae-46ed-b624-bcccc8b1693e" providerId="ADAL" clId="{BDBA37DD-DC2D-4098-B16B-CA2F660026CC}" dt="2023-06-01T16:06:54.527" v="0" actId="2710"/>
          <ac:graphicFrameMkLst>
            <pc:docMk/>
            <pc:sldMk cId="349521111" sldId="270"/>
            <ac:graphicFrameMk id="6" creationId="{00000000-0000-0000-0000-000000000000}"/>
          </ac:graphicFrameMkLst>
        </pc:graphicFrameChg>
      </pc:sldChg>
    </pc:docChg>
  </pc:docChgLst>
  <pc:docChgLst>
    <pc:chgData name="Suzanne McKittrick" userId="S::suzanne.mckittrick@esbuk.org::74e27778-a135-4088-a270-0348bb7e74b7" providerId="AD" clId="Web-{BEB96815-99CE-DACA-5D2F-AB66B7A6C33A}"/>
    <pc:docChg chg="modSld">
      <pc:chgData name="Suzanne McKittrick" userId="S::suzanne.mckittrick@esbuk.org::74e27778-a135-4088-a270-0348bb7e74b7" providerId="AD" clId="Web-{BEB96815-99CE-DACA-5D2F-AB66B7A6C33A}" dt="2023-12-04T09:31:26.469" v="60" actId="1076"/>
      <pc:docMkLst>
        <pc:docMk/>
      </pc:docMkLst>
      <pc:sldChg chg="addSp modSp">
        <pc:chgData name="Suzanne McKittrick" userId="S::suzanne.mckittrick@esbuk.org::74e27778-a135-4088-a270-0348bb7e74b7" providerId="AD" clId="Web-{BEB96815-99CE-DACA-5D2F-AB66B7A6C33A}" dt="2023-12-04T09:12:15.450" v="3" actId="20577"/>
        <pc:sldMkLst>
          <pc:docMk/>
          <pc:sldMk cId="380473199" sldId="269"/>
        </pc:sldMkLst>
        <pc:spChg chg="mod">
          <ac:chgData name="Suzanne McKittrick" userId="S::suzanne.mckittrick@esbuk.org::74e27778-a135-4088-a270-0348bb7e74b7" providerId="AD" clId="Web-{BEB96815-99CE-DACA-5D2F-AB66B7A6C33A}" dt="2023-12-04T09:12:15.450" v="3" actId="20577"/>
          <ac:spMkLst>
            <pc:docMk/>
            <pc:sldMk cId="380473199" sldId="269"/>
            <ac:spMk id="8" creationId="{1D802D75-4751-4BB2-B5BD-7B9278E0C5BA}"/>
          </ac:spMkLst>
        </pc:spChg>
        <pc:picChg chg="add mod">
          <ac:chgData name="Suzanne McKittrick" userId="S::suzanne.mckittrick@esbuk.org::74e27778-a135-4088-a270-0348bb7e74b7" providerId="AD" clId="Web-{BEB96815-99CE-DACA-5D2F-AB66B7A6C33A}" dt="2023-12-04T09:08:36.741" v="1" actId="1076"/>
          <ac:picMkLst>
            <pc:docMk/>
            <pc:sldMk cId="380473199" sldId="269"/>
            <ac:picMk id="7" creationId="{D9EECD97-5A30-45A3-9E2D-C9D6F980160E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19:12.134" v="31" actId="1076"/>
        <pc:sldMkLst>
          <pc:docMk/>
          <pc:sldMk cId="349521111" sldId="270"/>
        </pc:sldMkLst>
        <pc:graphicFrameChg chg="mod modGraphic">
          <ac:chgData name="Suzanne McKittrick" userId="S::suzanne.mckittrick@esbuk.org::74e27778-a135-4088-a270-0348bb7e74b7" providerId="AD" clId="Web-{BEB96815-99CE-DACA-5D2F-AB66B7A6C33A}" dt="2023-12-04T09:16:12.426" v="29"/>
          <ac:graphicFrameMkLst>
            <pc:docMk/>
            <pc:sldMk cId="349521111" sldId="270"/>
            <ac:graphicFrameMk id="6" creationId="{00000000-0000-0000-0000-000000000000}"/>
          </ac:graphicFrameMkLst>
        </pc:graphicFrameChg>
        <pc:picChg chg="add mod">
          <ac:chgData name="Suzanne McKittrick" userId="S::suzanne.mckittrick@esbuk.org::74e27778-a135-4088-a270-0348bb7e74b7" providerId="AD" clId="Web-{BEB96815-99CE-DACA-5D2F-AB66B7A6C33A}" dt="2023-12-04T09:19:12.134" v="31" actId="1076"/>
          <ac:picMkLst>
            <pc:docMk/>
            <pc:sldMk cId="349521111" sldId="270"/>
            <ac:picMk id="7" creationId="{D7769958-D59E-6029-F67C-8487B9AC7D46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20:14.839" v="33" actId="1076"/>
        <pc:sldMkLst>
          <pc:docMk/>
          <pc:sldMk cId="3441490223" sldId="271"/>
        </pc:sldMkLst>
        <pc:picChg chg="add mod">
          <ac:chgData name="Suzanne McKittrick" userId="S::suzanne.mckittrick@esbuk.org::74e27778-a135-4088-a270-0348bb7e74b7" providerId="AD" clId="Web-{BEB96815-99CE-DACA-5D2F-AB66B7A6C33A}" dt="2023-12-04T09:20:14.839" v="33" actId="1076"/>
          <ac:picMkLst>
            <pc:docMk/>
            <pc:sldMk cId="3441490223" sldId="271"/>
            <ac:picMk id="8" creationId="{92A23F6C-E9B8-C805-7FA3-257436512EB8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25:05.426" v="36" actId="1076"/>
        <pc:sldMkLst>
          <pc:docMk/>
          <pc:sldMk cId="4281889346" sldId="272"/>
        </pc:sldMkLst>
        <pc:spChg chg="mod">
          <ac:chgData name="Suzanne McKittrick" userId="S::suzanne.mckittrick@esbuk.org::74e27778-a135-4088-a270-0348bb7e74b7" providerId="AD" clId="Web-{BEB96815-99CE-DACA-5D2F-AB66B7A6C33A}" dt="2023-12-04T09:24:45.988" v="34" actId="20577"/>
          <ac:spMkLst>
            <pc:docMk/>
            <pc:sldMk cId="4281889346" sldId="272"/>
            <ac:spMk id="11" creationId="{F64E396E-D7F8-F817-4C17-DED778A2DDFD}"/>
          </ac:spMkLst>
        </pc:spChg>
        <pc:picChg chg="add mod">
          <ac:chgData name="Suzanne McKittrick" userId="S::suzanne.mckittrick@esbuk.org::74e27778-a135-4088-a270-0348bb7e74b7" providerId="AD" clId="Web-{BEB96815-99CE-DACA-5D2F-AB66B7A6C33A}" dt="2023-12-04T09:25:05.426" v="36" actId="1076"/>
          <ac:picMkLst>
            <pc:docMk/>
            <pc:sldMk cId="4281889346" sldId="272"/>
            <ac:picMk id="17" creationId="{1A7DC94F-FD94-D91B-742F-A1E991F83B6F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26:32.507" v="38" actId="1076"/>
        <pc:sldMkLst>
          <pc:docMk/>
          <pc:sldMk cId="2585592878" sldId="273"/>
        </pc:sldMkLst>
        <pc:picChg chg="add mod">
          <ac:chgData name="Suzanne McKittrick" userId="S::suzanne.mckittrick@esbuk.org::74e27778-a135-4088-a270-0348bb7e74b7" providerId="AD" clId="Web-{BEB96815-99CE-DACA-5D2F-AB66B7A6C33A}" dt="2023-12-04T09:26:32.507" v="38" actId="1076"/>
          <ac:picMkLst>
            <pc:docMk/>
            <pc:sldMk cId="2585592878" sldId="273"/>
            <ac:picMk id="7" creationId="{9A907F2C-AE19-AD2F-A55A-796EABB30611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27:12.086" v="41" actId="1076"/>
        <pc:sldMkLst>
          <pc:docMk/>
          <pc:sldMk cId="1208322130" sldId="274"/>
        </pc:sldMkLst>
        <pc:picChg chg="add mod">
          <ac:chgData name="Suzanne McKittrick" userId="S::suzanne.mckittrick@esbuk.org::74e27778-a135-4088-a270-0348bb7e74b7" providerId="AD" clId="Web-{BEB96815-99CE-DACA-5D2F-AB66B7A6C33A}" dt="2023-12-04T09:27:12.086" v="41" actId="1076"/>
          <ac:picMkLst>
            <pc:docMk/>
            <pc:sldMk cId="1208322130" sldId="274"/>
            <ac:picMk id="10" creationId="{189CA597-C8A4-CB50-7BA3-05CEC8CE9EEF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28:21.838" v="46" actId="1076"/>
        <pc:sldMkLst>
          <pc:docMk/>
          <pc:sldMk cId="3337342803" sldId="275"/>
        </pc:sldMkLst>
        <pc:picChg chg="add mod">
          <ac:chgData name="Suzanne McKittrick" userId="S::suzanne.mckittrick@esbuk.org::74e27778-a135-4088-a270-0348bb7e74b7" providerId="AD" clId="Web-{BEB96815-99CE-DACA-5D2F-AB66B7A6C33A}" dt="2023-12-04T09:28:21.838" v="46" actId="1076"/>
          <ac:picMkLst>
            <pc:docMk/>
            <pc:sldMk cId="3337342803" sldId="275"/>
            <ac:picMk id="10" creationId="{97CB1C52-2EDD-302E-8791-65CC6574FE7F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29:17.309" v="48" actId="1076"/>
        <pc:sldMkLst>
          <pc:docMk/>
          <pc:sldMk cId="567396268" sldId="276"/>
        </pc:sldMkLst>
        <pc:picChg chg="add mod">
          <ac:chgData name="Suzanne McKittrick" userId="S::suzanne.mckittrick@esbuk.org::74e27778-a135-4088-a270-0348bb7e74b7" providerId="AD" clId="Web-{BEB96815-99CE-DACA-5D2F-AB66B7A6C33A}" dt="2023-12-04T09:29:17.309" v="48" actId="1076"/>
          <ac:picMkLst>
            <pc:docMk/>
            <pc:sldMk cId="567396268" sldId="276"/>
            <ac:picMk id="10" creationId="{67E53302-2D86-D2AD-BE5E-5B2DE80C563B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30:04.388" v="52" actId="1076"/>
        <pc:sldMkLst>
          <pc:docMk/>
          <pc:sldMk cId="1888082166" sldId="277"/>
        </pc:sldMkLst>
        <pc:spChg chg="mod">
          <ac:chgData name="Suzanne McKittrick" userId="S::suzanne.mckittrick@esbuk.org::74e27778-a135-4088-a270-0348bb7e74b7" providerId="AD" clId="Web-{BEB96815-99CE-DACA-5D2F-AB66B7A6C33A}" dt="2023-12-04T09:29:53.997" v="50" actId="20577"/>
          <ac:spMkLst>
            <pc:docMk/>
            <pc:sldMk cId="1888082166" sldId="277"/>
            <ac:spMk id="11" creationId="{011B3CE0-1C80-C80D-E3C0-9D4326B63158}"/>
          </ac:spMkLst>
        </pc:spChg>
        <pc:picChg chg="add mod">
          <ac:chgData name="Suzanne McKittrick" userId="S::suzanne.mckittrick@esbuk.org::74e27778-a135-4088-a270-0348bb7e74b7" providerId="AD" clId="Web-{BEB96815-99CE-DACA-5D2F-AB66B7A6C33A}" dt="2023-12-04T09:30:04.388" v="52" actId="1076"/>
          <ac:picMkLst>
            <pc:docMk/>
            <pc:sldMk cId="1888082166" sldId="277"/>
            <ac:picMk id="18" creationId="{46EA547C-CDDE-B333-D6E1-037CE9502A5C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31:01.718" v="58" actId="1076"/>
        <pc:sldMkLst>
          <pc:docMk/>
          <pc:sldMk cId="4050110698" sldId="278"/>
        </pc:sldMkLst>
        <pc:spChg chg="mod">
          <ac:chgData name="Suzanne McKittrick" userId="S::suzanne.mckittrick@esbuk.org::74e27778-a135-4088-a270-0348bb7e74b7" providerId="AD" clId="Web-{BEB96815-99CE-DACA-5D2F-AB66B7A6C33A}" dt="2023-12-04T09:30:38.483" v="54" actId="20577"/>
          <ac:spMkLst>
            <pc:docMk/>
            <pc:sldMk cId="4050110698" sldId="278"/>
            <ac:spMk id="4" creationId="{09271FE6-E323-1352-D361-CE3DF1E6DD5D}"/>
          </ac:spMkLst>
        </pc:spChg>
        <pc:spChg chg="mod">
          <ac:chgData name="Suzanne McKittrick" userId="S::suzanne.mckittrick@esbuk.org::74e27778-a135-4088-a270-0348bb7e74b7" providerId="AD" clId="Web-{BEB96815-99CE-DACA-5D2F-AB66B7A6C33A}" dt="2023-12-04T09:30:47.999" v="56" actId="20577"/>
          <ac:spMkLst>
            <pc:docMk/>
            <pc:sldMk cId="4050110698" sldId="278"/>
            <ac:spMk id="10" creationId="{C21F647E-5830-B02A-C1BF-64E581D8FDFC}"/>
          </ac:spMkLst>
        </pc:spChg>
        <pc:picChg chg="add mod">
          <ac:chgData name="Suzanne McKittrick" userId="S::suzanne.mckittrick@esbuk.org::74e27778-a135-4088-a270-0348bb7e74b7" providerId="AD" clId="Web-{BEB96815-99CE-DACA-5D2F-AB66B7A6C33A}" dt="2023-12-04T09:31:01.718" v="58" actId="1076"/>
          <ac:picMkLst>
            <pc:docMk/>
            <pc:sldMk cId="4050110698" sldId="278"/>
            <ac:picMk id="13" creationId="{339A430A-4E62-231F-46FA-2DF798291BB2}"/>
          </ac:picMkLst>
        </pc:picChg>
      </pc:sldChg>
      <pc:sldChg chg="addSp modSp">
        <pc:chgData name="Suzanne McKittrick" userId="S::suzanne.mckittrick@esbuk.org::74e27778-a135-4088-a270-0348bb7e74b7" providerId="AD" clId="Web-{BEB96815-99CE-DACA-5D2F-AB66B7A6C33A}" dt="2023-12-04T09:31:26.469" v="60" actId="1076"/>
        <pc:sldMkLst>
          <pc:docMk/>
          <pc:sldMk cId="3607484507" sldId="280"/>
        </pc:sldMkLst>
        <pc:picChg chg="add mod">
          <ac:chgData name="Suzanne McKittrick" userId="S::suzanne.mckittrick@esbuk.org::74e27778-a135-4088-a270-0348bb7e74b7" providerId="AD" clId="Web-{BEB96815-99CE-DACA-5D2F-AB66B7A6C33A}" dt="2023-12-04T09:31:26.469" v="60" actId="1076"/>
          <ac:picMkLst>
            <pc:docMk/>
            <pc:sldMk cId="3607484507" sldId="280"/>
            <ac:picMk id="10" creationId="{B5A503C6-98C4-6C4E-5739-D60F703BDB4E}"/>
          </ac:picMkLst>
        </pc:picChg>
      </pc:sldChg>
    </pc:docChg>
  </pc:docChgLst>
  <pc:docChgLst>
    <pc:chgData name="Lauren Kearney" userId="b4143d71-0b4c-487b-ad54-94c3c8f1ceb9" providerId="ADAL" clId="{84F95CC0-BAC8-4492-9851-5B36FCDAA96F}"/>
    <pc:docChg chg="custSel modSld">
      <pc:chgData name="Lauren Kearney" userId="b4143d71-0b4c-487b-ad54-94c3c8f1ceb9" providerId="ADAL" clId="{84F95CC0-BAC8-4492-9851-5B36FCDAA96F}" dt="2023-12-21T13:00:06.467" v="77" actId="20577"/>
      <pc:docMkLst>
        <pc:docMk/>
      </pc:docMkLst>
      <pc:sldChg chg="modSp mod">
        <pc:chgData name="Lauren Kearney" userId="b4143d71-0b4c-487b-ad54-94c3c8f1ceb9" providerId="ADAL" clId="{84F95CC0-BAC8-4492-9851-5B36FCDAA96F}" dt="2023-12-21T12:59:36.583" v="63" actId="34135"/>
        <pc:sldMkLst>
          <pc:docMk/>
          <pc:sldMk cId="380473199" sldId="269"/>
        </pc:sldMkLst>
        <pc:spChg chg="mod">
          <ac:chgData name="Lauren Kearney" userId="b4143d71-0b4c-487b-ad54-94c3c8f1ceb9" providerId="ADAL" clId="{84F95CC0-BAC8-4492-9851-5B36FCDAA96F}" dt="2023-12-19T11:44:19.444" v="4" actId="14100"/>
          <ac:spMkLst>
            <pc:docMk/>
            <pc:sldMk cId="380473199" sldId="269"/>
            <ac:spMk id="4" creationId="{1B758FB9-9D8A-6B4F-90F2-BDD3ED420617}"/>
          </ac:spMkLst>
        </pc:spChg>
        <pc:spChg chg="mod">
          <ac:chgData name="Lauren Kearney" userId="b4143d71-0b4c-487b-ad54-94c3c8f1ceb9" providerId="ADAL" clId="{84F95CC0-BAC8-4492-9851-5B36FCDAA96F}" dt="2023-12-19T11:47:01.441" v="42" actId="20577"/>
          <ac:spMkLst>
            <pc:docMk/>
            <pc:sldMk cId="380473199" sldId="269"/>
            <ac:spMk id="6" creationId="{30C97A73-8511-DD43-BE87-4328925D31A2}"/>
          </ac:spMkLst>
        </pc:spChg>
        <pc:spChg chg="mod">
          <ac:chgData name="Lauren Kearney" userId="b4143d71-0b4c-487b-ad54-94c3c8f1ceb9" providerId="ADAL" clId="{84F95CC0-BAC8-4492-9851-5B36FCDAA96F}" dt="2023-12-19T11:47:21.541" v="50" actId="20577"/>
          <ac:spMkLst>
            <pc:docMk/>
            <pc:sldMk cId="380473199" sldId="269"/>
            <ac:spMk id="8" creationId="{1D802D75-4751-4BB2-B5BD-7B9278E0C5BA}"/>
          </ac:spMkLst>
        </pc:spChg>
        <pc:picChg chg="mod">
          <ac:chgData name="Lauren Kearney" userId="b4143d71-0b4c-487b-ad54-94c3c8f1ceb9" providerId="ADAL" clId="{84F95CC0-BAC8-4492-9851-5B36FCDAA96F}" dt="2023-12-21T12:59:36.583" v="63" actId="34135"/>
          <ac:picMkLst>
            <pc:docMk/>
            <pc:sldMk cId="380473199" sldId="269"/>
            <ac:picMk id="7" creationId="{D9EECD97-5A30-45A3-9E2D-C9D6F980160E}"/>
          </ac:picMkLst>
        </pc:picChg>
      </pc:sldChg>
      <pc:sldChg chg="modSp mod">
        <pc:chgData name="Lauren Kearney" userId="b4143d71-0b4c-487b-ad54-94c3c8f1ceb9" providerId="ADAL" clId="{84F95CC0-BAC8-4492-9851-5B36FCDAA96F}" dt="2023-12-21T12:59:32.831" v="62" actId="34135"/>
        <pc:sldMkLst>
          <pc:docMk/>
          <pc:sldMk cId="349521111" sldId="270"/>
        </pc:sldMkLst>
        <pc:spChg chg="mod">
          <ac:chgData name="Lauren Kearney" userId="b4143d71-0b4c-487b-ad54-94c3c8f1ceb9" providerId="ADAL" clId="{84F95CC0-BAC8-4492-9851-5B36FCDAA96F}" dt="2023-12-19T11:44:23.180" v="5" actId="14100"/>
          <ac:spMkLst>
            <pc:docMk/>
            <pc:sldMk cId="349521111" sldId="270"/>
            <ac:spMk id="4" creationId="{00000000-0000-0000-0000-000000000000}"/>
          </ac:spMkLst>
        </pc:spChg>
        <pc:graphicFrameChg chg="mod">
          <ac:chgData name="Lauren Kearney" userId="b4143d71-0b4c-487b-ad54-94c3c8f1ceb9" providerId="ADAL" clId="{84F95CC0-BAC8-4492-9851-5B36FCDAA96F}" dt="2023-12-19T11:44:08.770" v="3"/>
          <ac:graphicFrameMkLst>
            <pc:docMk/>
            <pc:sldMk cId="349521111" sldId="270"/>
            <ac:graphicFrameMk id="6" creationId="{00000000-0000-0000-0000-000000000000}"/>
          </ac:graphicFrameMkLst>
        </pc:graphicFrameChg>
        <pc:picChg chg="mod">
          <ac:chgData name="Lauren Kearney" userId="b4143d71-0b4c-487b-ad54-94c3c8f1ceb9" providerId="ADAL" clId="{84F95CC0-BAC8-4492-9851-5B36FCDAA96F}" dt="2023-12-21T12:59:32.831" v="62" actId="34135"/>
          <ac:picMkLst>
            <pc:docMk/>
            <pc:sldMk cId="349521111" sldId="270"/>
            <ac:picMk id="7" creationId="{D7769958-D59E-6029-F67C-8487B9AC7D46}"/>
          </ac:picMkLst>
        </pc:picChg>
      </pc:sldChg>
      <pc:sldChg chg="modSp mod">
        <pc:chgData name="Lauren Kearney" userId="b4143d71-0b4c-487b-ad54-94c3c8f1ceb9" providerId="ADAL" clId="{84F95CC0-BAC8-4492-9851-5B36FCDAA96F}" dt="2023-12-21T12:59:28.828" v="61" actId="34135"/>
        <pc:sldMkLst>
          <pc:docMk/>
          <pc:sldMk cId="3441490223" sldId="271"/>
        </pc:sldMkLst>
        <pc:spChg chg="mod">
          <ac:chgData name="Lauren Kearney" userId="b4143d71-0b4c-487b-ad54-94c3c8f1ceb9" providerId="ADAL" clId="{84F95CC0-BAC8-4492-9851-5B36FCDAA96F}" dt="2023-12-19T11:44:26.733" v="6" actId="14100"/>
          <ac:spMkLst>
            <pc:docMk/>
            <pc:sldMk cId="3441490223" sldId="271"/>
            <ac:spMk id="6" creationId="{EF52EAE6-20AF-DC30-0953-675A70BE1B64}"/>
          </ac:spMkLst>
        </pc:spChg>
        <pc:picChg chg="mod">
          <ac:chgData name="Lauren Kearney" userId="b4143d71-0b4c-487b-ad54-94c3c8f1ceb9" providerId="ADAL" clId="{84F95CC0-BAC8-4492-9851-5B36FCDAA96F}" dt="2023-12-21T12:59:28.828" v="61" actId="34135"/>
          <ac:picMkLst>
            <pc:docMk/>
            <pc:sldMk cId="3441490223" sldId="271"/>
            <ac:picMk id="8" creationId="{92A23F6C-E9B8-C805-7FA3-257436512EB8}"/>
          </ac:picMkLst>
        </pc:picChg>
      </pc:sldChg>
      <pc:sldChg chg="modSp mod">
        <pc:chgData name="Lauren Kearney" userId="b4143d71-0b4c-487b-ad54-94c3c8f1ceb9" providerId="ADAL" clId="{84F95CC0-BAC8-4492-9851-5B36FCDAA96F}" dt="2023-12-21T12:59:25.879" v="60" actId="34135"/>
        <pc:sldMkLst>
          <pc:docMk/>
          <pc:sldMk cId="4281889346" sldId="272"/>
        </pc:sldMkLst>
        <pc:spChg chg="mod">
          <ac:chgData name="Lauren Kearney" userId="b4143d71-0b4c-487b-ad54-94c3c8f1ceb9" providerId="ADAL" clId="{84F95CC0-BAC8-4492-9851-5B36FCDAA96F}" dt="2023-12-19T11:47:28.921" v="51" actId="1076"/>
          <ac:spMkLst>
            <pc:docMk/>
            <pc:sldMk cId="4281889346" sldId="272"/>
            <ac:spMk id="11" creationId="{F64E396E-D7F8-F817-4C17-DED778A2DDFD}"/>
          </ac:spMkLst>
        </pc:spChg>
        <pc:spChg chg="mod">
          <ac:chgData name="Lauren Kearney" userId="b4143d71-0b4c-487b-ad54-94c3c8f1ceb9" providerId="ADAL" clId="{84F95CC0-BAC8-4492-9851-5B36FCDAA96F}" dt="2023-12-19T11:44:30.605" v="7" actId="14100"/>
          <ac:spMkLst>
            <pc:docMk/>
            <pc:sldMk cId="4281889346" sldId="272"/>
            <ac:spMk id="15" creationId="{0840F99F-02D7-7B46-BD3D-3251291B5CA3}"/>
          </ac:spMkLst>
        </pc:spChg>
        <pc:picChg chg="mod">
          <ac:chgData name="Lauren Kearney" userId="b4143d71-0b4c-487b-ad54-94c3c8f1ceb9" providerId="ADAL" clId="{84F95CC0-BAC8-4492-9851-5B36FCDAA96F}" dt="2023-12-21T12:59:25.879" v="60" actId="34135"/>
          <ac:picMkLst>
            <pc:docMk/>
            <pc:sldMk cId="4281889346" sldId="272"/>
            <ac:picMk id="17" creationId="{1A7DC94F-FD94-D91B-742F-A1E991F83B6F}"/>
          </ac:picMkLst>
        </pc:picChg>
      </pc:sldChg>
      <pc:sldChg chg="modSp mod">
        <pc:chgData name="Lauren Kearney" userId="b4143d71-0b4c-487b-ad54-94c3c8f1ceb9" providerId="ADAL" clId="{84F95CC0-BAC8-4492-9851-5B36FCDAA96F}" dt="2023-12-21T12:59:23.332" v="59" actId="34135"/>
        <pc:sldMkLst>
          <pc:docMk/>
          <pc:sldMk cId="2585592878" sldId="273"/>
        </pc:sldMkLst>
        <pc:spChg chg="mod">
          <ac:chgData name="Lauren Kearney" userId="b4143d71-0b4c-487b-ad54-94c3c8f1ceb9" providerId="ADAL" clId="{84F95CC0-BAC8-4492-9851-5B36FCDAA96F}" dt="2023-12-19T11:44:34.509" v="8" actId="14100"/>
          <ac:spMkLst>
            <pc:docMk/>
            <pc:sldMk cId="2585592878" sldId="273"/>
            <ac:spMk id="4" creationId="{6336D513-E125-1825-C06E-4E22E8374FE9}"/>
          </ac:spMkLst>
        </pc:spChg>
        <pc:picChg chg="mod">
          <ac:chgData name="Lauren Kearney" userId="b4143d71-0b4c-487b-ad54-94c3c8f1ceb9" providerId="ADAL" clId="{84F95CC0-BAC8-4492-9851-5B36FCDAA96F}" dt="2023-12-21T12:59:23.332" v="59" actId="34135"/>
          <ac:picMkLst>
            <pc:docMk/>
            <pc:sldMk cId="2585592878" sldId="273"/>
            <ac:picMk id="7" creationId="{9A907F2C-AE19-AD2F-A55A-796EABB30611}"/>
          </ac:picMkLst>
        </pc:picChg>
      </pc:sldChg>
      <pc:sldChg chg="modSp mod">
        <pc:chgData name="Lauren Kearney" userId="b4143d71-0b4c-487b-ad54-94c3c8f1ceb9" providerId="ADAL" clId="{84F95CC0-BAC8-4492-9851-5B36FCDAA96F}" dt="2023-12-21T12:59:20.645" v="58" actId="34135"/>
        <pc:sldMkLst>
          <pc:docMk/>
          <pc:sldMk cId="1208322130" sldId="274"/>
        </pc:sldMkLst>
        <pc:spChg chg="mod">
          <ac:chgData name="Lauren Kearney" userId="b4143d71-0b4c-487b-ad54-94c3c8f1ceb9" providerId="ADAL" clId="{84F95CC0-BAC8-4492-9851-5B36FCDAA96F}" dt="2023-12-21T12:58:52.359" v="53" actId="20577"/>
          <ac:spMkLst>
            <pc:docMk/>
            <pc:sldMk cId="1208322130" sldId="274"/>
            <ac:spMk id="2" creationId="{B9A67A7F-48FE-AC8F-24E4-CC89C0B75BB6}"/>
          </ac:spMkLst>
        </pc:spChg>
        <pc:spChg chg="mod">
          <ac:chgData name="Lauren Kearney" userId="b4143d71-0b4c-487b-ad54-94c3c8f1ceb9" providerId="ADAL" clId="{84F95CC0-BAC8-4492-9851-5B36FCDAA96F}" dt="2023-12-21T12:59:14.535" v="56"/>
          <ac:spMkLst>
            <pc:docMk/>
            <pc:sldMk cId="1208322130" sldId="274"/>
            <ac:spMk id="3" creationId="{6577CC78-3145-880E-0EAE-D8374E6E0F05}"/>
          </ac:spMkLst>
        </pc:spChg>
        <pc:spChg chg="mod">
          <ac:chgData name="Lauren Kearney" userId="b4143d71-0b4c-487b-ad54-94c3c8f1ceb9" providerId="ADAL" clId="{84F95CC0-BAC8-4492-9851-5B36FCDAA96F}" dt="2023-12-19T11:44:39.413" v="9" actId="14100"/>
          <ac:spMkLst>
            <pc:docMk/>
            <pc:sldMk cId="1208322130" sldId="274"/>
            <ac:spMk id="8" creationId="{68BE5789-6864-CF1E-BCE1-C439F3F914F4}"/>
          </ac:spMkLst>
        </pc:spChg>
        <pc:picChg chg="mod ord">
          <ac:chgData name="Lauren Kearney" userId="b4143d71-0b4c-487b-ad54-94c3c8f1ceb9" providerId="ADAL" clId="{84F95CC0-BAC8-4492-9851-5B36FCDAA96F}" dt="2023-12-21T12:59:20.645" v="58" actId="34135"/>
          <ac:picMkLst>
            <pc:docMk/>
            <pc:sldMk cId="1208322130" sldId="274"/>
            <ac:picMk id="10" creationId="{189CA597-C8A4-CB50-7BA3-05CEC8CE9EEF}"/>
          </ac:picMkLst>
        </pc:picChg>
      </pc:sldChg>
      <pc:sldChg chg="modSp mod">
        <pc:chgData name="Lauren Kearney" userId="b4143d71-0b4c-487b-ad54-94c3c8f1ceb9" providerId="ADAL" clId="{84F95CC0-BAC8-4492-9851-5B36FCDAA96F}" dt="2023-12-21T12:59:42.932" v="64"/>
        <pc:sldMkLst>
          <pc:docMk/>
          <pc:sldMk cId="3337342803" sldId="275"/>
        </pc:sldMkLst>
        <pc:spChg chg="mod">
          <ac:chgData name="Lauren Kearney" userId="b4143d71-0b4c-487b-ad54-94c3c8f1ceb9" providerId="ADAL" clId="{84F95CC0-BAC8-4492-9851-5B36FCDAA96F}" dt="2023-12-21T12:58:54.808" v="55" actId="20577"/>
          <ac:spMkLst>
            <pc:docMk/>
            <pc:sldMk cId="3337342803" sldId="275"/>
            <ac:spMk id="2" creationId="{B9A67A7F-48FE-AC8F-24E4-CC89C0B75BB6}"/>
          </ac:spMkLst>
        </pc:spChg>
        <pc:spChg chg="mod">
          <ac:chgData name="Lauren Kearney" userId="b4143d71-0b4c-487b-ad54-94c3c8f1ceb9" providerId="ADAL" clId="{84F95CC0-BAC8-4492-9851-5B36FCDAA96F}" dt="2023-12-21T12:59:42.932" v="64"/>
          <ac:spMkLst>
            <pc:docMk/>
            <pc:sldMk cId="3337342803" sldId="275"/>
            <ac:spMk id="3" creationId="{6577CC78-3145-880E-0EAE-D8374E6E0F05}"/>
          </ac:spMkLst>
        </pc:spChg>
        <pc:spChg chg="mod">
          <ac:chgData name="Lauren Kearney" userId="b4143d71-0b4c-487b-ad54-94c3c8f1ceb9" providerId="ADAL" clId="{84F95CC0-BAC8-4492-9851-5B36FCDAA96F}" dt="2023-12-19T11:44:46.821" v="11" actId="14100"/>
          <ac:spMkLst>
            <pc:docMk/>
            <pc:sldMk cId="3337342803" sldId="275"/>
            <ac:spMk id="8" creationId="{C656EBC6-0DC5-A221-3F4C-1CADDB694E47}"/>
          </ac:spMkLst>
        </pc:spChg>
      </pc:sldChg>
      <pc:sldChg chg="modSp mod">
        <pc:chgData name="Lauren Kearney" userId="b4143d71-0b4c-487b-ad54-94c3c8f1ceb9" providerId="ADAL" clId="{84F95CC0-BAC8-4492-9851-5B36FCDAA96F}" dt="2023-12-21T12:59:47.947" v="67" actId="20577"/>
        <pc:sldMkLst>
          <pc:docMk/>
          <pc:sldMk cId="567396268" sldId="276"/>
        </pc:sldMkLst>
        <pc:spChg chg="mod">
          <ac:chgData name="Lauren Kearney" userId="b4143d71-0b4c-487b-ad54-94c3c8f1ceb9" providerId="ADAL" clId="{84F95CC0-BAC8-4492-9851-5B36FCDAA96F}" dt="2023-12-21T12:59:47.947" v="67" actId="20577"/>
          <ac:spMkLst>
            <pc:docMk/>
            <pc:sldMk cId="567396268" sldId="276"/>
            <ac:spMk id="2" creationId="{B9A67A7F-48FE-AC8F-24E4-CC89C0B75BB6}"/>
          </ac:spMkLst>
        </pc:spChg>
        <pc:spChg chg="mod">
          <ac:chgData name="Lauren Kearney" userId="b4143d71-0b4c-487b-ad54-94c3c8f1ceb9" providerId="ADAL" clId="{84F95CC0-BAC8-4492-9851-5B36FCDAA96F}" dt="2023-12-21T12:59:46.592" v="65"/>
          <ac:spMkLst>
            <pc:docMk/>
            <pc:sldMk cId="567396268" sldId="276"/>
            <ac:spMk id="3" creationId="{6577CC78-3145-880E-0EAE-D8374E6E0F05}"/>
          </ac:spMkLst>
        </pc:spChg>
        <pc:spChg chg="mod">
          <ac:chgData name="Lauren Kearney" userId="b4143d71-0b4c-487b-ad54-94c3c8f1ceb9" providerId="ADAL" clId="{84F95CC0-BAC8-4492-9851-5B36FCDAA96F}" dt="2023-12-19T11:44:50.461" v="12" actId="14100"/>
          <ac:spMkLst>
            <pc:docMk/>
            <pc:sldMk cId="567396268" sldId="276"/>
            <ac:spMk id="8" creationId="{EAD68592-7208-A830-B01C-8DC1869F2041}"/>
          </ac:spMkLst>
        </pc:spChg>
      </pc:sldChg>
      <pc:sldChg chg="modSp mod">
        <pc:chgData name="Lauren Kearney" userId="b4143d71-0b4c-487b-ad54-94c3c8f1ceb9" providerId="ADAL" clId="{84F95CC0-BAC8-4492-9851-5B36FCDAA96F}" dt="2023-12-21T12:59:53.807" v="69" actId="20577"/>
        <pc:sldMkLst>
          <pc:docMk/>
          <pc:sldMk cId="1888082166" sldId="277"/>
        </pc:sldMkLst>
        <pc:spChg chg="mod">
          <ac:chgData name="Lauren Kearney" userId="b4143d71-0b4c-487b-ad54-94c3c8f1ceb9" providerId="ADAL" clId="{84F95CC0-BAC8-4492-9851-5B36FCDAA96F}" dt="2023-12-21T12:59:53.807" v="69" actId="20577"/>
          <ac:spMkLst>
            <pc:docMk/>
            <pc:sldMk cId="1888082166" sldId="277"/>
            <ac:spMk id="2" creationId="{CD127835-8A00-8F44-07DF-FFB236E2356E}"/>
          </ac:spMkLst>
        </pc:spChg>
        <pc:spChg chg="mod">
          <ac:chgData name="Lauren Kearney" userId="b4143d71-0b4c-487b-ad54-94c3c8f1ceb9" providerId="ADAL" clId="{84F95CC0-BAC8-4492-9851-5B36FCDAA96F}" dt="2023-12-19T11:46:10.439" v="17" actId="1076"/>
          <ac:spMkLst>
            <pc:docMk/>
            <pc:sldMk cId="1888082166" sldId="277"/>
            <ac:spMk id="9" creationId="{7DB48A61-2493-E478-D3A0-D64F7574C233}"/>
          </ac:spMkLst>
        </pc:spChg>
        <pc:spChg chg="mod">
          <ac:chgData name="Lauren Kearney" userId="b4143d71-0b4c-487b-ad54-94c3c8f1ceb9" providerId="ADAL" clId="{84F95CC0-BAC8-4492-9851-5B36FCDAA96F}" dt="2023-12-19T11:46:12.455" v="18" actId="1076"/>
          <ac:spMkLst>
            <pc:docMk/>
            <pc:sldMk cId="1888082166" sldId="277"/>
            <ac:spMk id="11" creationId="{011B3CE0-1C80-C80D-E3C0-9D4326B63158}"/>
          </ac:spMkLst>
        </pc:spChg>
        <pc:spChg chg="mod">
          <ac:chgData name="Lauren Kearney" userId="b4143d71-0b4c-487b-ad54-94c3c8f1ceb9" providerId="ADAL" clId="{84F95CC0-BAC8-4492-9851-5B36FCDAA96F}" dt="2023-12-19T11:46:38.552" v="20" actId="1076"/>
          <ac:spMkLst>
            <pc:docMk/>
            <pc:sldMk cId="1888082166" sldId="277"/>
            <ac:spMk id="12" creationId="{3F45F3EF-A580-4F29-5DD0-1D9C0D422F1B}"/>
          </ac:spMkLst>
        </pc:spChg>
        <pc:spChg chg="mod">
          <ac:chgData name="Lauren Kearney" userId="b4143d71-0b4c-487b-ad54-94c3c8f1ceb9" providerId="ADAL" clId="{84F95CC0-BAC8-4492-9851-5B36FCDAA96F}" dt="2023-12-19T11:46:18.527" v="19" actId="1076"/>
          <ac:spMkLst>
            <pc:docMk/>
            <pc:sldMk cId="1888082166" sldId="277"/>
            <ac:spMk id="14" creationId="{9F3128EF-57FE-DE38-6F9A-210E031ECF22}"/>
          </ac:spMkLst>
        </pc:spChg>
        <pc:spChg chg="mod">
          <ac:chgData name="Lauren Kearney" userId="b4143d71-0b4c-487b-ad54-94c3c8f1ceb9" providerId="ADAL" clId="{84F95CC0-BAC8-4492-9851-5B36FCDAA96F}" dt="2023-12-19T11:44:53.981" v="13" actId="14100"/>
          <ac:spMkLst>
            <pc:docMk/>
            <pc:sldMk cId="1888082166" sldId="277"/>
            <ac:spMk id="16" creationId="{4154496C-36A0-C8E0-1B13-D113AA3D7620}"/>
          </ac:spMkLst>
        </pc:spChg>
      </pc:sldChg>
      <pc:sldChg chg="modSp mod">
        <pc:chgData name="Lauren Kearney" userId="b4143d71-0b4c-487b-ad54-94c3c8f1ceb9" providerId="ADAL" clId="{84F95CC0-BAC8-4492-9851-5B36FCDAA96F}" dt="2023-12-21T13:00:06.467" v="77" actId="20577"/>
        <pc:sldMkLst>
          <pc:docMk/>
          <pc:sldMk cId="4050110698" sldId="278"/>
        </pc:sldMkLst>
        <pc:spChg chg="mod">
          <ac:chgData name="Lauren Kearney" userId="b4143d71-0b4c-487b-ad54-94c3c8f1ceb9" providerId="ADAL" clId="{84F95CC0-BAC8-4492-9851-5B36FCDAA96F}" dt="2023-12-21T13:00:06.467" v="77" actId="20577"/>
          <ac:spMkLst>
            <pc:docMk/>
            <pc:sldMk cId="4050110698" sldId="278"/>
            <ac:spMk id="2" creationId="{84598F2D-278B-BAD7-C3FA-38F4250A6ECC}"/>
          </ac:spMkLst>
        </pc:spChg>
        <pc:spChg chg="mod">
          <ac:chgData name="Lauren Kearney" userId="b4143d71-0b4c-487b-ad54-94c3c8f1ceb9" providerId="ADAL" clId="{84F95CC0-BAC8-4492-9851-5B36FCDAA96F}" dt="2023-12-19T11:44:58.494" v="14" actId="14100"/>
          <ac:spMkLst>
            <pc:docMk/>
            <pc:sldMk cId="4050110698" sldId="278"/>
            <ac:spMk id="11" creationId="{4306FB20-B0F7-0B74-984D-FF0E95EDA1D4}"/>
          </ac:spMkLst>
        </pc:spChg>
      </pc:sldChg>
      <pc:sldChg chg="modSp mod">
        <pc:chgData name="Lauren Kearney" userId="b4143d71-0b4c-487b-ad54-94c3c8f1ceb9" providerId="ADAL" clId="{84F95CC0-BAC8-4492-9851-5B36FCDAA96F}" dt="2023-12-21T13:00:03.737" v="75" actId="20577"/>
        <pc:sldMkLst>
          <pc:docMk/>
          <pc:sldMk cId="3607484507" sldId="280"/>
        </pc:sldMkLst>
        <pc:spChg chg="mod">
          <ac:chgData name="Lauren Kearney" userId="b4143d71-0b4c-487b-ad54-94c3c8f1ceb9" providerId="ADAL" clId="{84F95CC0-BAC8-4492-9851-5B36FCDAA96F}" dt="2023-12-21T13:00:03.737" v="75" actId="20577"/>
          <ac:spMkLst>
            <pc:docMk/>
            <pc:sldMk cId="3607484507" sldId="280"/>
            <ac:spMk id="2" creationId="{84598F2D-278B-BAD7-C3FA-38F4250A6ECC}"/>
          </ac:spMkLst>
        </pc:spChg>
        <pc:spChg chg="mod">
          <ac:chgData name="Lauren Kearney" userId="b4143d71-0b4c-487b-ad54-94c3c8f1ceb9" providerId="ADAL" clId="{84F95CC0-BAC8-4492-9851-5B36FCDAA96F}" dt="2023-12-19T11:45:05.334" v="15" actId="14100"/>
          <ac:spMkLst>
            <pc:docMk/>
            <pc:sldMk cId="3607484507" sldId="280"/>
            <ac:spMk id="6" creationId="{D6F8F4CD-F2D5-7AFF-4F4D-E8ED7156C78C}"/>
          </ac:spMkLst>
        </pc:spChg>
      </pc:sldChg>
    </pc:docChg>
  </pc:docChgLst>
  <pc:docChgLst>
    <pc:chgData name="Lauren Kearney" userId="b4143d71-0b4c-487b-ad54-94c3c8f1ceb9" providerId="ADAL" clId="{D0B661B9-E40B-443F-84E0-E521CFC20552}"/>
    <pc:docChg chg="modSld">
      <pc:chgData name="Lauren Kearney" userId="b4143d71-0b4c-487b-ad54-94c3c8f1ceb9" providerId="ADAL" clId="{D0B661B9-E40B-443F-84E0-E521CFC20552}" dt="2023-05-16T10:08:22.272" v="88" actId="20577"/>
      <pc:docMkLst>
        <pc:docMk/>
      </pc:docMkLst>
      <pc:sldChg chg="modSp mod">
        <pc:chgData name="Lauren Kearney" userId="b4143d71-0b4c-487b-ad54-94c3c8f1ceb9" providerId="ADAL" clId="{D0B661B9-E40B-443F-84E0-E521CFC20552}" dt="2023-05-16T10:08:22.272" v="88" actId="20577"/>
        <pc:sldMkLst>
          <pc:docMk/>
          <pc:sldMk cId="4050110698" sldId="278"/>
        </pc:sldMkLst>
        <pc:spChg chg="mod">
          <ac:chgData name="Lauren Kearney" userId="b4143d71-0b4c-487b-ad54-94c3c8f1ceb9" providerId="ADAL" clId="{D0B661B9-E40B-443F-84E0-E521CFC20552}" dt="2023-05-16T10:05:30.628" v="52" actId="20577"/>
          <ac:spMkLst>
            <pc:docMk/>
            <pc:sldMk cId="4050110698" sldId="278"/>
            <ac:spMk id="4" creationId="{09271FE6-E323-1352-D361-CE3DF1E6DD5D}"/>
          </ac:spMkLst>
        </pc:spChg>
        <pc:spChg chg="mod">
          <ac:chgData name="Lauren Kearney" userId="b4143d71-0b4c-487b-ad54-94c3c8f1ceb9" providerId="ADAL" clId="{D0B661B9-E40B-443F-84E0-E521CFC20552}" dt="2023-05-16T10:05:21.487" v="34" actId="20577"/>
          <ac:spMkLst>
            <pc:docMk/>
            <pc:sldMk cId="4050110698" sldId="278"/>
            <ac:spMk id="5" creationId="{E2FB871A-9453-557A-705A-4C55EC33BADA}"/>
          </ac:spMkLst>
        </pc:spChg>
        <pc:spChg chg="mod">
          <ac:chgData name="Lauren Kearney" userId="b4143d71-0b4c-487b-ad54-94c3c8f1ceb9" providerId="ADAL" clId="{D0B661B9-E40B-443F-84E0-E521CFC20552}" dt="2023-05-16T10:05:39.077" v="64" actId="20577"/>
          <ac:spMkLst>
            <pc:docMk/>
            <pc:sldMk cId="4050110698" sldId="278"/>
            <ac:spMk id="6" creationId="{D2469360-0F09-B129-2760-A191F70D4922}"/>
          </ac:spMkLst>
        </pc:spChg>
        <pc:spChg chg="mod">
          <ac:chgData name="Lauren Kearney" userId="b4143d71-0b4c-487b-ad54-94c3c8f1ceb9" providerId="ADAL" clId="{D0B661B9-E40B-443F-84E0-E521CFC20552}" dt="2023-05-16T10:05:15.150" v="31" actId="20577"/>
          <ac:spMkLst>
            <pc:docMk/>
            <pc:sldMk cId="4050110698" sldId="278"/>
            <ac:spMk id="7" creationId="{17FBAC72-CF34-435E-A1C8-11D6F2069D6D}"/>
          </ac:spMkLst>
        </pc:spChg>
        <pc:spChg chg="mod">
          <ac:chgData name="Lauren Kearney" userId="b4143d71-0b4c-487b-ad54-94c3c8f1ceb9" providerId="ADAL" clId="{D0B661B9-E40B-443F-84E0-E521CFC20552}" dt="2023-05-16T10:08:07.712" v="76" actId="20577"/>
          <ac:spMkLst>
            <pc:docMk/>
            <pc:sldMk cId="4050110698" sldId="278"/>
            <ac:spMk id="8" creationId="{6005DDA8-DF63-2C8D-28FF-C49575A3DEDD}"/>
          </ac:spMkLst>
        </pc:spChg>
        <pc:spChg chg="mod">
          <ac:chgData name="Lauren Kearney" userId="b4143d71-0b4c-487b-ad54-94c3c8f1ceb9" providerId="ADAL" clId="{D0B661B9-E40B-443F-84E0-E521CFC20552}" dt="2023-05-16T10:05:34.045" v="57" actId="20577"/>
          <ac:spMkLst>
            <pc:docMk/>
            <pc:sldMk cId="4050110698" sldId="278"/>
            <ac:spMk id="9" creationId="{98680084-488C-B1D2-E7CD-5139917F4DF1}"/>
          </ac:spMkLst>
        </pc:spChg>
        <pc:spChg chg="mod">
          <ac:chgData name="Lauren Kearney" userId="b4143d71-0b4c-487b-ad54-94c3c8f1ceb9" providerId="ADAL" clId="{D0B661B9-E40B-443F-84E0-E521CFC20552}" dt="2023-05-16T10:08:22.272" v="88" actId="20577"/>
          <ac:spMkLst>
            <pc:docMk/>
            <pc:sldMk cId="4050110698" sldId="278"/>
            <ac:spMk id="10" creationId="{C21F647E-5830-B02A-C1BF-64E581D8FDF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63795-F551-43DB-A01C-089ACC19652F}" type="datetimeFigureOut">
              <a:rPr lang="en-GB" smtClean="0"/>
              <a:t>02/02/2024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5844A-093F-4C2E-A276-9A22BD474AD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0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might include:</a:t>
            </a:r>
          </a:p>
          <a:p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Sound Clips: 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/>
            </a:r>
            <a:br>
              <a:rPr lang="en-GB" b="0" i="0" dirty="0">
                <a:solidFill>
                  <a:srgbClr val="D1D5DB"/>
                </a:solidFill>
                <a:effectLst/>
                <a:latin typeface="Söhne"/>
              </a:rPr>
            </a:b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add emotion or drama to a presentation.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break up an information-heavy presentation with a change of pace.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provide expert opinions to support the speaker's message.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annoying if used too often or inappropriately.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find high-quality clips that are relevant to the presentation topic.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inaccessible to some audience members who have hearing impairments.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Videos: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provide visuals to help engage the audience.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convey complex ideas and emotions that may be difficult to communicate through text or images.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shared and accessed online.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create or find appropriate videos.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distracting if overused, too long, poor quality, not closely related to the topic.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control the volume or quality of the video in certain environments.</a:t>
            </a:r>
          </a:p>
          <a:p>
            <a:endParaRPr lang="en-GB" dirty="0"/>
          </a:p>
          <a:p>
            <a:r>
              <a:rPr lang="en-GB" b="1" i="1" dirty="0"/>
              <a:t>Songs: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create a positive and engaging atmosphere that can help grab the audience's attention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used to set a certain mood or tone that can help enhance the overall message or theme of the talk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overpowering, making it difficult for the audience to focus on the message being presented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May not be appropriate for all topics or audiences.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select and incorporate music into a talk, potentially taking away from other important aspects of the presentation</a:t>
            </a:r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408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might include:</a:t>
            </a:r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Graphs/charts: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to simplify complicated information by presenting it in a visual format that is easier for the audience to understand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make information more memorable 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overwhelming or confusing if not presented in a clear and understandable way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create and may require ability to use software to create</a:t>
            </a:r>
          </a:p>
          <a:p>
            <a:pPr algn="l">
              <a:buFont typeface="Arial" panose="020B0604020202020204" pitchFamily="34" charset="0"/>
              <a:buNone/>
            </a:pPr>
            <a:endParaRPr lang="en-GB" b="1" i="1" dirty="0">
              <a:solidFill>
                <a:srgbClr val="D1D5DB"/>
              </a:solidFill>
              <a:effectLst/>
              <a:latin typeface="Söhne"/>
            </a:endParaRPr>
          </a:p>
          <a:p>
            <a:pPr algn="l">
              <a:buFont typeface="+mj-lt"/>
              <a:buNone/>
            </a:pPr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Live demonstrations: </a:t>
            </a:r>
          </a:p>
          <a:p>
            <a:pPr algn="l">
              <a:buFont typeface="+mj-lt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create a more memorable and engaging presentation by showing how something works or demonstrating a process.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more persuasive by providing concrete evidence to support the speaker's message.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set up and prepare for a live demonstration.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unpredictable if there are technical difficulties or unexpected outcomes.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if the demonstration takes a long time to complete</a:t>
            </a:r>
          </a:p>
          <a:p>
            <a:endParaRPr lang="en-GB" dirty="0"/>
          </a:p>
          <a:p>
            <a:pPr algn="l">
              <a:buFont typeface="+mj-lt"/>
              <a:buNone/>
            </a:pPr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Animations: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</a:p>
          <a:p>
            <a:pPr algn="l">
              <a:buFont typeface="+mj-lt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explain complex ideas in a simple and engaging way.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more memorable than static images or text.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used to add humour or entertainment value to the presentation,  where appropriate.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overwhelming if too many animations are used.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688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Objects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to make a talk more interactive and engaging by providing a real, solid example of the topic being discussed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particularly effective in talks aimed at younger or more hands-on audiences, as it allows them to connect with the topic in a more tangible way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impractical or difficult to transport, particularly if the object is large or fragile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overwhelming if not used in a clear and focused way, potentially detracting from the message being presented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PowerPoint Presentations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: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display text, images, and graphs in an organised and visually appealing way.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the speaker stay on track with their main points.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edited and customized.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overused and become monotonous.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distract from the speaker if used improperly.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read if font size is too small or colour contrast is poor.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Images: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convey a message quickly and effectively.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evoke emotions and create a memorable impact.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inserted into a presentation.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abstract or ambiguous if not used properly.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misinterpreted if not accompanied by text or explanation.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simplistic if used too frequently without other types of visual aids.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599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could get learners to actually create a short presentation on a sample topic, maybe in groups, and to assess one another’s effective use of audio/visual support. The key thing is how they </a:t>
            </a:r>
            <a:r>
              <a:rPr lang="en-GB" b="1" dirty="0"/>
              <a:t>use</a:t>
            </a:r>
            <a:r>
              <a:rPr lang="en-GB" b="0" dirty="0"/>
              <a:t> the material – it should add to their talk and aide understanding.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899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could get learners to actually create a short presentation on a sample topic, maybe in groups, and to assess one another’s effective use of audio/visual support. The key thing is how they </a:t>
            </a:r>
            <a:r>
              <a:rPr lang="en-GB" b="1" dirty="0"/>
              <a:t>use</a:t>
            </a:r>
            <a:r>
              <a:rPr lang="en-GB" b="0" dirty="0"/>
              <a:t> the material – it should add to their talk and aide understanding.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354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143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236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8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48472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432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61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22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98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78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4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91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15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ESB-RES-C203 L1G2-Speech for Employability-1.7-PPT–Effective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5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1680" y="6356351"/>
            <a:ext cx="4714240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7" y="1268760"/>
            <a:ext cx="849694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Effective use of audio/visual support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Know how to use audio/visual support to enhance your talk and your audience’s understanding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n-GB" b="1" i="1" dirty="0"/>
              <a:t>Lesson Outcomes: </a:t>
            </a:r>
          </a:p>
          <a:p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By the end of this lesson, you should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Understood what is meant by ‘audio/visual support’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Analysed the pros and cons of different types of audio/visual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Designed the audio/visual support for example 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Planned out your own audio/visual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EECD97-5A30-45A3-9E2D-C9D6F980160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3912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8F2D-278B-BAD7-C3FA-38F4250A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8" y="1027584"/>
            <a:ext cx="7886700" cy="904455"/>
          </a:xfrm>
        </p:spPr>
        <p:txBody>
          <a:bodyPr/>
          <a:lstStyle/>
          <a:p>
            <a:r>
              <a:rPr lang="en-GB" b="1" i="1">
                <a:latin typeface="+mn-lt"/>
              </a:rPr>
              <a:t>Practice </a:t>
            </a:r>
            <a:r>
              <a:rPr lang="en-GB" b="1" i="1" dirty="0">
                <a:latin typeface="+mn-lt"/>
              </a:rPr>
              <a:t>planning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271FE6-E323-1352-D361-CE3DF1E6DD5D}"/>
              </a:ext>
            </a:extLst>
          </p:cNvPr>
          <p:cNvSpPr/>
          <p:nvPr/>
        </p:nvSpPr>
        <p:spPr>
          <a:xfrm>
            <a:off x="377928" y="1932040"/>
            <a:ext cx="8388144" cy="648928"/>
          </a:xfrm>
          <a:prstGeom prst="rect">
            <a:avLst/>
          </a:prstGeom>
          <a:solidFill>
            <a:srgbClr val="FDD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i="1" dirty="0">
                <a:solidFill>
                  <a:sysClr val="windowText" lastClr="000000"/>
                </a:solidFill>
              </a:rPr>
              <a:t>Choose one of the sample career areas below and plan out how you could use three different types of audio/visual support: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FB871A-9453-557A-705A-4C55EC33BADA}"/>
              </a:ext>
            </a:extLst>
          </p:cNvPr>
          <p:cNvSpPr/>
          <p:nvPr/>
        </p:nvSpPr>
        <p:spPr>
          <a:xfrm>
            <a:off x="973086" y="2698957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Art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469360-0F09-B129-2760-A191F70D4922}"/>
              </a:ext>
            </a:extLst>
          </p:cNvPr>
          <p:cNvSpPr/>
          <p:nvPr/>
        </p:nvSpPr>
        <p:spPr>
          <a:xfrm>
            <a:off x="973086" y="4576918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Science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BAC72-CF34-435E-A1C8-11D6F2069D6D}"/>
              </a:ext>
            </a:extLst>
          </p:cNvPr>
          <p:cNvSpPr/>
          <p:nvPr/>
        </p:nvSpPr>
        <p:spPr>
          <a:xfrm>
            <a:off x="3426235" y="2698957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Sports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05DDA8-DF63-2C8D-28FF-C49575A3DEDD}"/>
              </a:ext>
            </a:extLst>
          </p:cNvPr>
          <p:cNvSpPr/>
          <p:nvPr/>
        </p:nvSpPr>
        <p:spPr>
          <a:xfrm>
            <a:off x="3426235" y="4576918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Technology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680084-488C-B1D2-E7CD-5139917F4DF1}"/>
              </a:ext>
            </a:extLst>
          </p:cNvPr>
          <p:cNvSpPr/>
          <p:nvPr/>
        </p:nvSpPr>
        <p:spPr>
          <a:xfrm>
            <a:off x="5879384" y="2698957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Music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1F647E-5830-B02A-C1BF-64E581D8FDFC}"/>
              </a:ext>
            </a:extLst>
          </p:cNvPr>
          <p:cNvSpPr/>
          <p:nvPr/>
        </p:nvSpPr>
        <p:spPr>
          <a:xfrm>
            <a:off x="5879384" y="4576918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Engineering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771229-C904-71BB-0BC0-944F9D33A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306FB20-B0F7-0B74-984D-FF0E95ED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30400" y="6356351"/>
            <a:ext cx="4978399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1807050-CBA6-CCBE-9F37-2765ADEE8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9A430A-4E62-231F-46FA-2DF798291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226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110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8F2D-278B-BAD7-C3FA-38F4250A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8" y="1027584"/>
            <a:ext cx="7886700" cy="904455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Practice planning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271FE6-E323-1352-D361-CE3DF1E6DD5D}"/>
              </a:ext>
            </a:extLst>
          </p:cNvPr>
          <p:cNvSpPr/>
          <p:nvPr/>
        </p:nvSpPr>
        <p:spPr>
          <a:xfrm>
            <a:off x="377928" y="1932040"/>
            <a:ext cx="8388144" cy="648928"/>
          </a:xfrm>
          <a:prstGeom prst="rect">
            <a:avLst/>
          </a:prstGeom>
          <a:solidFill>
            <a:srgbClr val="FDD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>
                <a:solidFill>
                  <a:sysClr val="windowText" lastClr="000000"/>
                </a:solidFill>
              </a:rPr>
              <a:t>Plan your use of audio/visual material for your own personal interest talk.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FB871A-9453-557A-705A-4C55EC33BADA}"/>
              </a:ext>
            </a:extLst>
          </p:cNvPr>
          <p:cNvSpPr/>
          <p:nvPr/>
        </p:nvSpPr>
        <p:spPr>
          <a:xfrm>
            <a:off x="973086" y="2698957"/>
            <a:ext cx="2291530" cy="3628101"/>
          </a:xfrm>
          <a:prstGeom prst="rect">
            <a:avLst/>
          </a:prstGeom>
          <a:solidFill>
            <a:srgbClr val="F58B1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1: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BAC72-CF34-435E-A1C8-11D6F2069D6D}"/>
              </a:ext>
            </a:extLst>
          </p:cNvPr>
          <p:cNvSpPr/>
          <p:nvPr/>
        </p:nvSpPr>
        <p:spPr>
          <a:xfrm>
            <a:off x="3426235" y="2698957"/>
            <a:ext cx="2291530" cy="3628101"/>
          </a:xfrm>
          <a:prstGeom prst="rect">
            <a:avLst/>
          </a:prstGeom>
          <a:solidFill>
            <a:srgbClr val="C3D821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2: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680084-488C-B1D2-E7CD-5139917F4DF1}"/>
              </a:ext>
            </a:extLst>
          </p:cNvPr>
          <p:cNvSpPr/>
          <p:nvPr/>
        </p:nvSpPr>
        <p:spPr>
          <a:xfrm>
            <a:off x="5879384" y="2698957"/>
            <a:ext cx="2291530" cy="3628101"/>
          </a:xfrm>
          <a:prstGeom prst="rect">
            <a:avLst/>
          </a:prstGeom>
          <a:solidFill>
            <a:srgbClr val="F58B1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3: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AFC8FE-4B02-BFC3-1017-F951EE444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8F4CD-F2D5-7AFF-4F4D-E8ED7156C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66240" y="6356351"/>
            <a:ext cx="4599806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6EEA61-96E5-ADE6-48B5-32455992A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A503C6-98C4-6C4E-5739-D60F703BD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226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84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40560" y="6356351"/>
            <a:ext cx="4582159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28333"/>
              </p:ext>
            </p:extLst>
          </p:nvPr>
        </p:nvGraphicFramePr>
        <p:xfrm>
          <a:off x="378779" y="2060848"/>
          <a:ext cx="8297676" cy="32107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898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Curriculum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777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Visual/Audio Support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heavy under or over reliance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 audio-visual material.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 some under or overreliance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audio-visual material.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straightforward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use of audio-visual material.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Some of the material is well-referenced.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straightforward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use of audio-visual material.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Most of the material is well-referenced.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use of audio-visual material.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Most of the material is well-referenced.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to this material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fully engages listeners and enhances understanding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7769958-D59E-6029-F67C-8487B9AC7D4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226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1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EC01-8011-B03F-EA2E-CD1C55CE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85289"/>
            <a:ext cx="7886700" cy="734633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What is ‘audio/visual support’?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170891-693A-4D50-A392-B85C94C22FCB}"/>
              </a:ext>
            </a:extLst>
          </p:cNvPr>
          <p:cNvSpPr/>
          <p:nvPr/>
        </p:nvSpPr>
        <p:spPr>
          <a:xfrm>
            <a:off x="3320249" y="3258106"/>
            <a:ext cx="2210540" cy="1313895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What do you think we mean by ‘audio/visual support?’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D8CE95-B893-DD25-BD98-2F56FC7A5DA2}"/>
              </a:ext>
            </a:extLst>
          </p:cNvPr>
          <p:cNvSpPr/>
          <p:nvPr/>
        </p:nvSpPr>
        <p:spPr>
          <a:xfrm>
            <a:off x="426128" y="1740023"/>
            <a:ext cx="8364430" cy="355107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</a:rPr>
              <a:t>Come up with as many ideas as you can in 30 seconds.</a:t>
            </a:r>
          </a:p>
        </p:txBody>
      </p:sp>
      <p:sp>
        <p:nvSpPr>
          <p:cNvPr id="36" name="Oval 33">
            <a:extLst>
              <a:ext uri="{FF2B5EF4-FFF2-40B4-BE49-F238E27FC236}">
                <a16:creationId xmlns:a16="http://schemas.microsoft.com/office/drawing/2014/main" id="{376AED14-0B46-57DE-8663-31CF8418A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End</a:t>
            </a:r>
          </a:p>
        </p:txBody>
      </p:sp>
      <p:sp>
        <p:nvSpPr>
          <p:cNvPr id="37" name="Oval 32">
            <a:extLst>
              <a:ext uri="{FF2B5EF4-FFF2-40B4-BE49-F238E27FC236}">
                <a16:creationId xmlns:a16="http://schemas.microsoft.com/office/drawing/2014/main" id="{AF4677A7-4DEA-96A4-77FB-6CDC00F6E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</a:t>
            </a:r>
          </a:p>
        </p:txBody>
      </p:sp>
      <p:sp>
        <p:nvSpPr>
          <p:cNvPr id="38" name="Oval 31">
            <a:extLst>
              <a:ext uri="{FF2B5EF4-FFF2-40B4-BE49-F238E27FC236}">
                <a16:creationId xmlns:a16="http://schemas.microsoft.com/office/drawing/2014/main" id="{1844615C-59DF-EE3F-ABA4-C2E8B718E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</a:t>
            </a:r>
          </a:p>
        </p:txBody>
      </p:sp>
      <p:sp>
        <p:nvSpPr>
          <p:cNvPr id="39" name="Oval 30">
            <a:extLst>
              <a:ext uri="{FF2B5EF4-FFF2-40B4-BE49-F238E27FC236}">
                <a16:creationId xmlns:a16="http://schemas.microsoft.com/office/drawing/2014/main" id="{51CB0F5C-1B2E-BC0A-8B8B-0BDA32CCC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</a:t>
            </a:r>
          </a:p>
        </p:txBody>
      </p:sp>
      <p:sp>
        <p:nvSpPr>
          <p:cNvPr id="40" name="Oval 29">
            <a:extLst>
              <a:ext uri="{FF2B5EF4-FFF2-40B4-BE49-F238E27FC236}">
                <a16:creationId xmlns:a16="http://schemas.microsoft.com/office/drawing/2014/main" id="{13D723B6-61BA-D780-5AAD-80E460BF1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</a:t>
            </a:r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4B3B7BF8-94AE-2396-9E00-7B3FDB213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5</a:t>
            </a:r>
          </a:p>
        </p:txBody>
      </p:sp>
      <p:sp>
        <p:nvSpPr>
          <p:cNvPr id="42" name="Oval 27">
            <a:extLst>
              <a:ext uri="{FF2B5EF4-FFF2-40B4-BE49-F238E27FC236}">
                <a16:creationId xmlns:a16="http://schemas.microsoft.com/office/drawing/2014/main" id="{151F837A-D02B-E52B-DBC9-AC90433EF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6</a:t>
            </a:r>
          </a:p>
        </p:txBody>
      </p:sp>
      <p:sp>
        <p:nvSpPr>
          <p:cNvPr id="43" name="Oval 26">
            <a:extLst>
              <a:ext uri="{FF2B5EF4-FFF2-40B4-BE49-F238E27FC236}">
                <a16:creationId xmlns:a16="http://schemas.microsoft.com/office/drawing/2014/main" id="{3057C9BD-4DE1-147D-4365-85138A45E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7</a:t>
            </a:r>
          </a:p>
        </p:txBody>
      </p:sp>
      <p:sp>
        <p:nvSpPr>
          <p:cNvPr id="44" name="Oval 25">
            <a:extLst>
              <a:ext uri="{FF2B5EF4-FFF2-40B4-BE49-F238E27FC236}">
                <a16:creationId xmlns:a16="http://schemas.microsoft.com/office/drawing/2014/main" id="{2F5E542A-62D4-8B14-2642-968B718CA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8</a:t>
            </a:r>
          </a:p>
        </p:txBody>
      </p:sp>
      <p:sp>
        <p:nvSpPr>
          <p:cNvPr id="45" name="Oval 24">
            <a:extLst>
              <a:ext uri="{FF2B5EF4-FFF2-40B4-BE49-F238E27FC236}">
                <a16:creationId xmlns:a16="http://schemas.microsoft.com/office/drawing/2014/main" id="{6409F207-D8C8-F885-19C8-7ED931BAD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9</a:t>
            </a:r>
          </a:p>
        </p:txBody>
      </p:sp>
      <p:sp>
        <p:nvSpPr>
          <p:cNvPr id="46" name="Oval 23">
            <a:extLst>
              <a:ext uri="{FF2B5EF4-FFF2-40B4-BE49-F238E27FC236}">
                <a16:creationId xmlns:a16="http://schemas.microsoft.com/office/drawing/2014/main" id="{305777AC-0191-CA31-D04D-9395BF196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10</a:t>
            </a:r>
          </a:p>
        </p:txBody>
      </p:sp>
      <p:sp>
        <p:nvSpPr>
          <p:cNvPr id="47" name="Oval 22">
            <a:extLst>
              <a:ext uri="{FF2B5EF4-FFF2-40B4-BE49-F238E27FC236}">
                <a16:creationId xmlns:a16="http://schemas.microsoft.com/office/drawing/2014/main" id="{3234396D-9CAB-D43C-FECC-131CAE2BE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11</a:t>
            </a:r>
          </a:p>
        </p:txBody>
      </p:sp>
      <p:sp>
        <p:nvSpPr>
          <p:cNvPr id="48" name="Oval 21">
            <a:extLst>
              <a:ext uri="{FF2B5EF4-FFF2-40B4-BE49-F238E27FC236}">
                <a16:creationId xmlns:a16="http://schemas.microsoft.com/office/drawing/2014/main" id="{4BF695F1-B203-0079-0DF4-A971C0E10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12</a:t>
            </a:r>
          </a:p>
        </p:txBody>
      </p:sp>
      <p:sp>
        <p:nvSpPr>
          <p:cNvPr id="49" name="Oval 20">
            <a:extLst>
              <a:ext uri="{FF2B5EF4-FFF2-40B4-BE49-F238E27FC236}">
                <a16:creationId xmlns:a16="http://schemas.microsoft.com/office/drawing/2014/main" id="{F9A92546-9C57-86BC-3E2E-B3693B978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13</a:t>
            </a:r>
          </a:p>
        </p:txBody>
      </p:sp>
      <p:sp>
        <p:nvSpPr>
          <p:cNvPr id="50" name="Oval 19">
            <a:extLst>
              <a:ext uri="{FF2B5EF4-FFF2-40B4-BE49-F238E27FC236}">
                <a16:creationId xmlns:a16="http://schemas.microsoft.com/office/drawing/2014/main" id="{2AE038D3-716C-0475-CC87-55EE922B3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14</a:t>
            </a:r>
          </a:p>
        </p:txBody>
      </p:sp>
      <p:sp>
        <p:nvSpPr>
          <p:cNvPr id="51" name="Oval 18">
            <a:extLst>
              <a:ext uri="{FF2B5EF4-FFF2-40B4-BE49-F238E27FC236}">
                <a16:creationId xmlns:a16="http://schemas.microsoft.com/office/drawing/2014/main" id="{0E34F733-D3C0-73C4-B24B-5CE041B53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15</a:t>
            </a:r>
          </a:p>
        </p:txBody>
      </p:sp>
      <p:sp>
        <p:nvSpPr>
          <p:cNvPr id="52" name="Oval 17">
            <a:extLst>
              <a:ext uri="{FF2B5EF4-FFF2-40B4-BE49-F238E27FC236}">
                <a16:creationId xmlns:a16="http://schemas.microsoft.com/office/drawing/2014/main" id="{89B064BA-05D4-ECCD-61DA-CF1854884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16</a:t>
            </a:r>
          </a:p>
        </p:txBody>
      </p:sp>
      <p:sp>
        <p:nvSpPr>
          <p:cNvPr id="53" name="Oval 16">
            <a:extLst>
              <a:ext uri="{FF2B5EF4-FFF2-40B4-BE49-F238E27FC236}">
                <a16:creationId xmlns:a16="http://schemas.microsoft.com/office/drawing/2014/main" id="{787D8226-C9A0-F8FD-E342-9B9372290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17</a:t>
            </a:r>
          </a:p>
        </p:txBody>
      </p:sp>
      <p:sp>
        <p:nvSpPr>
          <p:cNvPr id="54" name="Oval 15">
            <a:extLst>
              <a:ext uri="{FF2B5EF4-FFF2-40B4-BE49-F238E27FC236}">
                <a16:creationId xmlns:a16="http://schemas.microsoft.com/office/drawing/2014/main" id="{8AE86D40-7199-EF96-677A-9D4A46F42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18</a:t>
            </a:r>
          </a:p>
        </p:txBody>
      </p:sp>
      <p:sp>
        <p:nvSpPr>
          <p:cNvPr id="55" name="Oval 14">
            <a:extLst>
              <a:ext uri="{FF2B5EF4-FFF2-40B4-BE49-F238E27FC236}">
                <a16:creationId xmlns:a16="http://schemas.microsoft.com/office/drawing/2014/main" id="{AEDE90E2-7DCF-077A-C095-250E3E8B7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19</a:t>
            </a:r>
          </a:p>
        </p:txBody>
      </p:sp>
      <p:sp>
        <p:nvSpPr>
          <p:cNvPr id="56" name="Oval 13">
            <a:extLst>
              <a:ext uri="{FF2B5EF4-FFF2-40B4-BE49-F238E27FC236}">
                <a16:creationId xmlns:a16="http://schemas.microsoft.com/office/drawing/2014/main" id="{41517ECB-DE03-45AA-257D-94A343BE2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20</a:t>
            </a:r>
          </a:p>
        </p:txBody>
      </p:sp>
      <p:sp>
        <p:nvSpPr>
          <p:cNvPr id="57" name="Oval 12">
            <a:extLst>
              <a:ext uri="{FF2B5EF4-FFF2-40B4-BE49-F238E27FC236}">
                <a16:creationId xmlns:a16="http://schemas.microsoft.com/office/drawing/2014/main" id="{ED8B7D06-7C05-F17B-EBD5-8AA08D45A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21</a:t>
            </a:r>
          </a:p>
        </p:txBody>
      </p:sp>
      <p:sp>
        <p:nvSpPr>
          <p:cNvPr id="58" name="Oval 11">
            <a:extLst>
              <a:ext uri="{FF2B5EF4-FFF2-40B4-BE49-F238E27FC236}">
                <a16:creationId xmlns:a16="http://schemas.microsoft.com/office/drawing/2014/main" id="{F564CE07-CEED-B0D6-D1B2-F3D30752B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22</a:t>
            </a:r>
          </a:p>
        </p:txBody>
      </p:sp>
      <p:sp>
        <p:nvSpPr>
          <p:cNvPr id="59" name="Oval 10">
            <a:extLst>
              <a:ext uri="{FF2B5EF4-FFF2-40B4-BE49-F238E27FC236}">
                <a16:creationId xmlns:a16="http://schemas.microsoft.com/office/drawing/2014/main" id="{FEFC9848-C348-702D-D802-60E5C55E9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23</a:t>
            </a:r>
          </a:p>
        </p:txBody>
      </p:sp>
      <p:sp>
        <p:nvSpPr>
          <p:cNvPr id="60" name="Oval 9">
            <a:extLst>
              <a:ext uri="{FF2B5EF4-FFF2-40B4-BE49-F238E27FC236}">
                <a16:creationId xmlns:a16="http://schemas.microsoft.com/office/drawing/2014/main" id="{62EF4F86-A076-6BAD-D581-09D28D3DD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24</a:t>
            </a:r>
          </a:p>
        </p:txBody>
      </p:sp>
      <p:sp>
        <p:nvSpPr>
          <p:cNvPr id="61" name="Oval 8">
            <a:extLst>
              <a:ext uri="{FF2B5EF4-FFF2-40B4-BE49-F238E27FC236}">
                <a16:creationId xmlns:a16="http://schemas.microsoft.com/office/drawing/2014/main" id="{49ED0488-9296-2F5C-3EBC-B3E8C4FDC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25</a:t>
            </a:r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id="{EFA05A5A-C4BC-A7E7-E5D6-211663780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26</a:t>
            </a:r>
          </a:p>
        </p:txBody>
      </p:sp>
      <p:sp>
        <p:nvSpPr>
          <p:cNvPr id="63" name="Oval 6">
            <a:extLst>
              <a:ext uri="{FF2B5EF4-FFF2-40B4-BE49-F238E27FC236}">
                <a16:creationId xmlns:a16="http://schemas.microsoft.com/office/drawing/2014/main" id="{62D7EFDC-B7B4-6998-5C78-5AAC3C0C3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27</a:t>
            </a:r>
          </a:p>
        </p:txBody>
      </p:sp>
      <p:sp>
        <p:nvSpPr>
          <p:cNvPr id="64" name="Oval 5">
            <a:extLst>
              <a:ext uri="{FF2B5EF4-FFF2-40B4-BE49-F238E27FC236}">
                <a16:creationId xmlns:a16="http://schemas.microsoft.com/office/drawing/2014/main" id="{21849A9F-CF9B-02FC-49BA-99A301A37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28</a:t>
            </a:r>
          </a:p>
        </p:txBody>
      </p:sp>
      <p:sp>
        <p:nvSpPr>
          <p:cNvPr id="65" name="Oval 4">
            <a:extLst>
              <a:ext uri="{FF2B5EF4-FFF2-40B4-BE49-F238E27FC236}">
                <a16:creationId xmlns:a16="http://schemas.microsoft.com/office/drawing/2014/main" id="{FB9A75B8-F61D-C63B-B6DE-057B776F9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29</a:t>
            </a:r>
          </a:p>
        </p:txBody>
      </p:sp>
      <p:sp>
        <p:nvSpPr>
          <p:cNvPr id="66" name="Oval 3">
            <a:extLst>
              <a:ext uri="{FF2B5EF4-FFF2-40B4-BE49-F238E27FC236}">
                <a16:creationId xmlns:a16="http://schemas.microsoft.com/office/drawing/2014/main" id="{34442753-7AFB-7AB2-4C13-9AD82C66C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EB5A1-C043-C00F-B718-EE04E4775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52EAE6-20AF-DC30-0953-675A70BE1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4754880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9B52E-C3CC-17BC-60FB-A4A4105E1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A23F6C-E9B8-C805-7FA3-257436512EB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384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9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EC01-8011-B03F-EA2E-CD1C55CE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85289"/>
            <a:ext cx="7886700" cy="734633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What is ‘audio/visual support’?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170891-693A-4D50-A392-B85C94C22FCB}"/>
              </a:ext>
            </a:extLst>
          </p:cNvPr>
          <p:cNvSpPr/>
          <p:nvPr/>
        </p:nvSpPr>
        <p:spPr>
          <a:xfrm>
            <a:off x="3320249" y="3258106"/>
            <a:ext cx="2210540" cy="1313895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What do you think we mean by ‘audio/visual support?’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D8CE95-B893-DD25-BD98-2F56FC7A5DA2}"/>
              </a:ext>
            </a:extLst>
          </p:cNvPr>
          <p:cNvSpPr/>
          <p:nvPr/>
        </p:nvSpPr>
        <p:spPr>
          <a:xfrm>
            <a:off x="426128" y="1740023"/>
            <a:ext cx="8364430" cy="355107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</a:rPr>
              <a:t>How many of these did you think of?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402980-7FB9-3E3B-4AA5-DEE0312EF7E1}"/>
              </a:ext>
            </a:extLst>
          </p:cNvPr>
          <p:cNvSpPr txBox="1"/>
          <p:nvPr/>
        </p:nvSpPr>
        <p:spPr>
          <a:xfrm>
            <a:off x="647886" y="3172060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Images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D75B67-FF4F-8BD7-7348-24E31B755CD9}"/>
              </a:ext>
            </a:extLst>
          </p:cNvPr>
          <p:cNvSpPr txBox="1"/>
          <p:nvPr/>
        </p:nvSpPr>
        <p:spPr>
          <a:xfrm>
            <a:off x="4181383" y="24330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B72B30-51C4-49B1-D3B8-49327D9599EE}"/>
              </a:ext>
            </a:extLst>
          </p:cNvPr>
          <p:cNvSpPr txBox="1"/>
          <p:nvPr/>
        </p:nvSpPr>
        <p:spPr>
          <a:xfrm>
            <a:off x="6378607" y="272962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Sound clips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736B42-C5DD-2FF3-4FFB-59E31E73F8B2}"/>
              </a:ext>
            </a:extLst>
          </p:cNvPr>
          <p:cNvSpPr txBox="1"/>
          <p:nvPr/>
        </p:nvSpPr>
        <p:spPr>
          <a:xfrm>
            <a:off x="514216" y="412337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Video clips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7B6512-41E6-7E63-A625-B596DB8905A9}"/>
              </a:ext>
            </a:extLst>
          </p:cNvPr>
          <p:cNvSpPr txBox="1"/>
          <p:nvPr/>
        </p:nvSpPr>
        <p:spPr>
          <a:xfrm>
            <a:off x="1566817" y="5074691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Animations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F30851-6F7A-CCFD-70D0-C243788EA615}"/>
              </a:ext>
            </a:extLst>
          </p:cNvPr>
          <p:cNvSpPr txBox="1"/>
          <p:nvPr/>
        </p:nvSpPr>
        <p:spPr>
          <a:xfrm>
            <a:off x="6349198" y="457820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Graphs/charts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4E396E-D7F8-F817-4C17-DED778A2DDFD}"/>
              </a:ext>
            </a:extLst>
          </p:cNvPr>
          <p:cNvSpPr txBox="1"/>
          <p:nvPr/>
        </p:nvSpPr>
        <p:spPr>
          <a:xfrm>
            <a:off x="4296792" y="5299663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i="1" dirty="0"/>
              <a:t>PowerPoint slides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2A3E2-2BCB-3A8A-0B3C-3D4BA0437CD9}"/>
              </a:ext>
            </a:extLst>
          </p:cNvPr>
          <p:cNvSpPr txBox="1"/>
          <p:nvPr/>
        </p:nvSpPr>
        <p:spPr>
          <a:xfrm>
            <a:off x="6899614" y="3413599"/>
            <a:ext cx="1890944" cy="646331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Live demonstration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E03057-1ECA-88AF-B5D6-8EE1CDCF3643}"/>
              </a:ext>
            </a:extLst>
          </p:cNvPr>
          <p:cNvSpPr txBox="1"/>
          <p:nvPr/>
        </p:nvSpPr>
        <p:spPr>
          <a:xfrm>
            <a:off x="1630532" y="24355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Objects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29E8A2B7-09A3-96DF-8E07-49A2ED661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0840F99F-02D7-7B46-BD3D-3251291B5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78000" y="6356351"/>
            <a:ext cx="4836160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0DDB03A-6636-5B7C-A9EE-3190A3C39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A7DC94F-FD94-D91B-742F-A1E991F83B6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384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88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C15F351-4EEF-16EE-EBB0-2205DE251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361" y="3922375"/>
            <a:ext cx="2788571" cy="22374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FB956E-5C89-D78C-F092-D4F1A7734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198" y="1113187"/>
            <a:ext cx="7886700" cy="770144"/>
          </a:xfrm>
        </p:spPr>
        <p:txBody>
          <a:bodyPr>
            <a:normAutofit/>
          </a:bodyPr>
          <a:lstStyle/>
          <a:p>
            <a:r>
              <a:rPr lang="en-GB" sz="3600" b="1" i="1" dirty="0">
                <a:latin typeface="+mn-lt"/>
              </a:rPr>
              <a:t>What is ‘audio/visual support’?</a:t>
            </a:r>
            <a:endParaRPr lang="en-GB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6D7748-108F-44F1-8FA1-E4F2D5A9A169}"/>
              </a:ext>
            </a:extLst>
          </p:cNvPr>
          <p:cNvSpPr txBox="1"/>
          <p:nvPr/>
        </p:nvSpPr>
        <p:spPr>
          <a:xfrm>
            <a:off x="407540" y="2038680"/>
            <a:ext cx="832891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So, audio/visual support means using pictures, videos, music, or other things that you can hear or see to help you learn, communicate and understand something better. </a:t>
            </a:r>
          </a:p>
          <a:p>
            <a:endParaRPr lang="en-GB" sz="1600" dirty="0"/>
          </a:p>
          <a:p>
            <a:r>
              <a:rPr lang="en-GB" sz="1600" dirty="0"/>
              <a:t>For example, if you're learning about animals, you might watch a video of a lion hunting or listen to the sounds that different animals make. </a:t>
            </a:r>
          </a:p>
          <a:p>
            <a:endParaRPr lang="en-GB" sz="1600" dirty="0"/>
          </a:p>
          <a:p>
            <a:r>
              <a:rPr lang="en-GB" sz="1600" dirty="0"/>
              <a:t>These things can make your talk more memorable, more fun and more interesting.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C66815-57DD-D149-B121-25F3D40A3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4439" y="3624313"/>
            <a:ext cx="1511568" cy="25585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05F62E-ADDA-63A9-070E-95F5A3229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914" y="4205224"/>
            <a:ext cx="1913974" cy="16717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E4C628-5A6E-80FC-7D83-323D6EBE9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2354" y="4111475"/>
            <a:ext cx="1948540" cy="158424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D95786-40B8-C6AF-D40E-96A9E4363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6D513-E125-1825-C06E-4E22E837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8160" y="6356351"/>
            <a:ext cx="4815840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7F697-5045-125A-9C9B-EC4BB404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907F2C-AE19-AD2F-A55A-796EABB3061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384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92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89CA597-C8A4-CB50-7BA3-05CEC8CE9E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6755" y="6202702"/>
            <a:ext cx="495300" cy="514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at least one type of audio-visual support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066938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Video Clips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346835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Sound Clips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345713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Songs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8423B4-7E06-0E82-9541-A7E5E962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BE5789-6864-CF1E-BCE1-C439F3F91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4836160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63CFFA-85AA-962F-25B8-D239652BF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322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at least one type of audio-visual support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971036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Graphs/Charts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13869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Demonstration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007564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Animations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A3EDE3-909B-10CF-DFA2-9ACF96975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56EBC6-0DC5-A221-3F4C-1CADDB694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79600" y="6356351"/>
            <a:ext cx="4785360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F631DB-29DB-BE5D-F1E5-5202CEB2E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CB1C52-2EDD-302E-8791-65CC6574F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227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342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at least one type of audio-visual support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359000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Objects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789024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PowerPoint Slides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762988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Images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5250E6-4391-B31F-D84F-CFB239C7F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D68592-7208-A830-B01C-8DC1869F2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8320" y="6356351"/>
            <a:ext cx="4917440" cy="365125"/>
          </a:xfrm>
        </p:spPr>
        <p:txBody>
          <a:bodyPr/>
          <a:lstStyle/>
          <a:p>
            <a:r>
              <a:rPr lang="en-US" dirty="0" smtClean="0"/>
              <a:t>ESB-RES-C203 </a:t>
            </a:r>
          </a:p>
          <a:p>
            <a:r>
              <a:rPr lang="en-US" dirty="0" smtClean="0"/>
              <a:t>L1G2-Speech for Employability-1.7-PPT–Effective audio/visual support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6CF6FE-9B5E-31D2-8F29-26E1CD131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E53302-2D86-D2AD-BE5E-5B2DE80C5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226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96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7835-8A00-8F44-07DF-FFB236E23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7" y="1086578"/>
            <a:ext cx="7886700" cy="8159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D3AF36-B83E-40A7-3C98-8E08DBAF1F0A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Compare and discuss the pros and cons of different types of audio/visual support as a class.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D2E1944-EE5C-A434-AFC0-650788C933B1}"/>
              </a:ext>
            </a:extLst>
          </p:cNvPr>
          <p:cNvSpPr/>
          <p:nvPr/>
        </p:nvSpPr>
        <p:spPr>
          <a:xfrm>
            <a:off x="3320249" y="3258106"/>
            <a:ext cx="2210540" cy="1313895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What are the pros and cons?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826A3E-6E36-4D04-8C96-0436F6147DEE}"/>
              </a:ext>
            </a:extLst>
          </p:cNvPr>
          <p:cNvSpPr txBox="1"/>
          <p:nvPr/>
        </p:nvSpPr>
        <p:spPr>
          <a:xfrm>
            <a:off x="647886" y="3172060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Images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89EC58-81C4-BB84-C533-3B270EBD3F20}"/>
              </a:ext>
            </a:extLst>
          </p:cNvPr>
          <p:cNvSpPr txBox="1"/>
          <p:nvPr/>
        </p:nvSpPr>
        <p:spPr>
          <a:xfrm>
            <a:off x="4181383" y="24330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5E9447-A116-B99E-F981-E9E15B70A2B3}"/>
              </a:ext>
            </a:extLst>
          </p:cNvPr>
          <p:cNvSpPr txBox="1"/>
          <p:nvPr/>
        </p:nvSpPr>
        <p:spPr>
          <a:xfrm>
            <a:off x="6378607" y="272962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Sound clips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5C6ADB-EEFB-2E0E-F562-BF392698AAF2}"/>
              </a:ext>
            </a:extLst>
          </p:cNvPr>
          <p:cNvSpPr txBox="1"/>
          <p:nvPr/>
        </p:nvSpPr>
        <p:spPr>
          <a:xfrm>
            <a:off x="514216" y="412337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Video clips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B48A61-2493-E478-D3A0-D64F7574C233}"/>
              </a:ext>
            </a:extLst>
          </p:cNvPr>
          <p:cNvSpPr txBox="1"/>
          <p:nvPr/>
        </p:nvSpPr>
        <p:spPr>
          <a:xfrm>
            <a:off x="1720821" y="4900941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Animations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80107B-FA8B-D242-7230-4EAB6B113C36}"/>
              </a:ext>
            </a:extLst>
          </p:cNvPr>
          <p:cNvSpPr txBox="1"/>
          <p:nvPr/>
        </p:nvSpPr>
        <p:spPr>
          <a:xfrm>
            <a:off x="6349198" y="457820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Graphs/charts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B3CE0-1C80-C80D-E3C0-9D4326B63158}"/>
              </a:ext>
            </a:extLst>
          </p:cNvPr>
          <p:cNvSpPr txBox="1"/>
          <p:nvPr/>
        </p:nvSpPr>
        <p:spPr>
          <a:xfrm>
            <a:off x="4225772" y="5049062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i="1" dirty="0"/>
              <a:t>PowerPoint slides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45F3EF-A580-4F29-5DD0-1D9C0D422F1B}"/>
              </a:ext>
            </a:extLst>
          </p:cNvPr>
          <p:cNvSpPr txBox="1"/>
          <p:nvPr/>
        </p:nvSpPr>
        <p:spPr>
          <a:xfrm>
            <a:off x="6879872" y="3520043"/>
            <a:ext cx="1890944" cy="646331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Live demonstration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65FB74-C30A-F921-D34A-011DAC2940E3}"/>
              </a:ext>
            </a:extLst>
          </p:cNvPr>
          <p:cNvSpPr txBox="1"/>
          <p:nvPr/>
        </p:nvSpPr>
        <p:spPr>
          <a:xfrm>
            <a:off x="1630532" y="24355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Objects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3128EF-57FE-DE38-6F9A-210E031ECF22}"/>
              </a:ext>
            </a:extLst>
          </p:cNvPr>
          <p:cNvSpPr/>
          <p:nvPr/>
        </p:nvSpPr>
        <p:spPr>
          <a:xfrm>
            <a:off x="407132" y="5649615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Are there any similarities in the pros and cons? What have you learned about how you should use audio/visual support in your talk?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A9BDBC47-2953-B317-2B19-C91487098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4154496C-36A0-C8E0-1B13-D113AA3D7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89760" y="6356351"/>
            <a:ext cx="4765040" cy="365125"/>
          </a:xfrm>
        </p:spPr>
        <p:txBody>
          <a:bodyPr/>
          <a:lstStyle/>
          <a:p>
            <a:r>
              <a:rPr lang="en-US" dirty="0" smtClean="0"/>
              <a:t>ESB-RES-C203</a:t>
            </a:r>
          </a:p>
          <a:p>
            <a:r>
              <a:rPr lang="en-US" dirty="0" smtClean="0"/>
              <a:t> L1G2-Speech for Employability-1.7-PPT–Effective audio/visual support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D87B35E-006A-9537-B91E-B7F978145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6EA547C-CDDE-B333-D6E1-037CE9502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3912" y="6202701"/>
            <a:ext cx="4953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08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  <MediaLengthInSeconds xmlns="010c06fb-adfb-4972-b43b-36d810ddac6c" xsi:nil="true"/>
    <SharedWithUsers xmlns="0e08f774-c844-414b-8174-1931542ea424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9F561E-98AD-4942-B72A-E9E636E88F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8025AF5-2F0E-441E-8480-CD018759FB79}">
  <ds:schemaRefs>
    <ds:schemaRef ds:uri="http://schemas.openxmlformats.org/package/2006/metadata/core-properties"/>
    <ds:schemaRef ds:uri="http://schemas.microsoft.com/office/2006/documentManagement/types"/>
    <ds:schemaRef ds:uri="010c06fb-adfb-4972-b43b-36d810ddac6c"/>
    <ds:schemaRef ds:uri="http://www.w3.org/XML/1998/namespace"/>
    <ds:schemaRef ds:uri="0e08f774-c844-414b-8174-1931542ea424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0F0342E-9867-4551-A6C4-F1E6BB6F1F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1747</TotalTime>
  <Words>1468</Words>
  <Application>Microsoft Office PowerPoint</Application>
  <PresentationFormat>On-screen Show (4:3)</PresentationFormat>
  <Paragraphs>357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Söhne</vt:lpstr>
      <vt:lpstr>Times New Roman</vt:lpstr>
      <vt:lpstr>Office Theme</vt:lpstr>
      <vt:lpstr>PowerPoint Presentation</vt:lpstr>
      <vt:lpstr>Relevant Grade Descriptors</vt:lpstr>
      <vt:lpstr>What is ‘audio/visual support’?</vt:lpstr>
      <vt:lpstr>What is ‘audio/visual support’?</vt:lpstr>
      <vt:lpstr>What is ‘audio/visual support’?</vt:lpstr>
      <vt:lpstr>Pros and cons</vt:lpstr>
      <vt:lpstr>Pros and cons</vt:lpstr>
      <vt:lpstr>Pros and cons</vt:lpstr>
      <vt:lpstr>Pros and cons</vt:lpstr>
      <vt:lpstr>Practice planning</vt:lpstr>
      <vt:lpstr>Practice planning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Sheena Singleton</cp:lastModifiedBy>
  <cp:revision>50</cp:revision>
  <dcterms:created xsi:type="dcterms:W3CDTF">2023-01-18T15:53:10Z</dcterms:created>
  <dcterms:modified xsi:type="dcterms:W3CDTF">2024-02-02T15:39:45Z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7300</vt:r8>
  </property>
  <property fmtid="{D5CDD505-2E9C-101B-9397-08002B2CF9AE}" pid="4" name="MediaServiceImageTags">
    <vt:lpwstr/>
  </property>
  <property fmtid="{D5CDD505-2E9C-101B-9397-08002B2CF9AE}" pid="5" name="_ColorHex">
    <vt:lpwstr/>
  </property>
  <property fmtid="{D5CDD505-2E9C-101B-9397-08002B2CF9AE}" pid="6" name="ComplianceAssetId">
    <vt:lpwstr/>
  </property>
  <property fmtid="{D5CDD505-2E9C-101B-9397-08002B2CF9AE}" pid="7" name="_ColorTag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Emoji">
    <vt:lpwstr/>
  </property>
</Properties>
</file>